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59494232"/>
        <c:axId val="859499328"/>
        <c:axId val="0"/>
      </c:bar3DChart>
      <c:catAx>
        <c:axId val="859494232"/>
        <c:scaling>
          <c:orientation val="minMax"/>
        </c:scaling>
        <c:delete val="0"/>
        <c:axPos val="b"/>
        <c:numFmt formatCode="General" sourceLinked="1"/>
        <c:majorTickMark val="out"/>
        <c:minorTickMark val="none"/>
        <c:tickLblPos val="nextTo"/>
        <c:crossAx val="859499328"/>
        <c:crosses val="autoZero"/>
        <c:auto val="1"/>
        <c:lblAlgn val="ctr"/>
        <c:lblOffset val="100"/>
        <c:noMultiLvlLbl val="0"/>
      </c:catAx>
      <c:valAx>
        <c:axId val="859499328"/>
        <c:scaling>
          <c:orientation val="minMax"/>
        </c:scaling>
        <c:delete val="0"/>
        <c:axPos val="l"/>
        <c:majorGridlines/>
        <c:numFmt formatCode="General" sourceLinked="1"/>
        <c:majorTickMark val="out"/>
        <c:minorTickMark val="none"/>
        <c:tickLblPos val="nextTo"/>
        <c:crossAx val="8594942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50351" y="4695145"/>
            <a:ext cx="35052000" cy="22174200"/>
          </a:xfrm>
          <a:prstGeom prst="roundRect">
            <a:avLst>
              <a:gd name="adj" fmla="val 3005"/>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3"/>
                </a:solidFill>
                <a:effectLst>
                  <a:outerShdw blurRad="38100" dist="38100" dir="2700000" algn="tl">
                    <a:srgbClr val="000000">
                      <a:alpha val="43137"/>
                    </a:srgbClr>
                  </a:outerShdw>
                </a:effectLst>
                <a:latin typeface="Arial Black" pitchFamily="34" charset="0"/>
              </a:rPr>
              <a:t>Title </a:t>
            </a:r>
            <a:r>
              <a:rPr lang="en-US" sz="8000" b="1" dirty="0">
                <a:solidFill>
                  <a:schemeClr val="accent3"/>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374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8">
      <a:dk1>
        <a:sysClr val="windowText" lastClr="000000"/>
      </a:dk1>
      <a:lt1>
        <a:sysClr val="window" lastClr="FFFFFF"/>
      </a:lt1>
      <a:dk2>
        <a:srgbClr val="696464"/>
      </a:dk2>
      <a:lt2>
        <a:srgbClr val="E9E5DC"/>
      </a:lt2>
      <a:accent1>
        <a:srgbClr val="7030A0"/>
      </a:accent1>
      <a:accent2>
        <a:srgbClr val="0070C0"/>
      </a:accent2>
      <a:accent3>
        <a:srgbClr val="00B050"/>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A1CF376-E8D6-4E27-B2EE-3315C43C39A1}"/>
</file>

<file path=customXml/itemProps2.xml><?xml version="1.0" encoding="utf-8"?>
<ds:datastoreItem xmlns:ds="http://schemas.openxmlformats.org/officeDocument/2006/customXml" ds:itemID="{D8953D1C-F3FD-4081-BE37-6AD2D16E2E81}"/>
</file>

<file path=customXml/itemProps3.xml><?xml version="1.0" encoding="utf-8"?>
<ds:datastoreItem xmlns:ds="http://schemas.openxmlformats.org/officeDocument/2006/customXml" ds:itemID="{EBF1E5CF-7FAF-4358-BF27-A8D57C199D2F}"/>
</file>

<file path=docProps/app.xml><?xml version="1.0" encoding="utf-8"?>
<Properties xmlns="http://schemas.openxmlformats.org/officeDocument/2006/extended-properties" xmlns:vt="http://schemas.openxmlformats.org/officeDocument/2006/docPropsVTypes">
  <Template/>
  <TotalTime>1445</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190</cp:revision>
  <dcterms:created xsi:type="dcterms:W3CDTF">2005-03-16T15:57:41Z</dcterms:created>
  <dcterms:modified xsi:type="dcterms:W3CDTF">2017-03-06T22:21:40Z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